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50" d="100"/>
          <a:sy n="50" d="100"/>
        </p:scale>
        <p:origin x="3192" y="66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03/07/2024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133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Arial Unicode MS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Mariella Sanfilippo</cp:lastModifiedBy>
  <cp:revision>4</cp:revision>
  <dcterms:created xsi:type="dcterms:W3CDTF">2024-05-06T13:14:59Z</dcterms:created>
  <dcterms:modified xsi:type="dcterms:W3CDTF">2024-07-03T11:39:56Z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